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5"/>
    <p:penClr>
      <a:srgbClr val="FF0000"/>
    </p:penClr>
  </p:showPr>
  <p:clrMru>
    <a:srgbClr val="FF66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1D12-749A-4882-B58E-BCEE166F920B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A27E-F010-42D6-8230-E52013071F8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80669" cy="244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83568" y="3284984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>
                <a:solidFill>
                  <a:srgbClr val="0070C0"/>
                </a:solidFill>
              </a:rPr>
              <a:t>Trois projets qui tournent autour de la même idée :</a:t>
            </a:r>
            <a:endParaRPr lang="fr-FR" sz="4400" b="1" i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0"/>
            <a:ext cx="2668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Au lycée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4869160"/>
            <a:ext cx="61921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 DETENTE </a:t>
            </a:r>
            <a:endParaRPr lang="fr-FR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1052736"/>
            <a:ext cx="2880320" cy="2088232"/>
          </a:xfrm>
          <a:prstGeom prst="rect">
            <a:avLst/>
          </a:prstGeom>
        </p:spPr>
      </p:pic>
    </p:spTree>
  </p:cSld>
  <p:clrMapOvr>
    <a:masterClrMapping/>
  </p:clrMapOvr>
  <p:transition advTm="10514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2895600" cy="2917503"/>
          </a:xfrm>
          <a:prstGeom prst="rect">
            <a:avLst/>
          </a:prstGeom>
          <a:ln w="38100" cmpd="dbl">
            <a:solidFill>
              <a:schemeClr val="tx1"/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188640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Zone 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tente et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verdure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7784" y="4725144"/>
            <a:ext cx="3115067" cy="176974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1556792"/>
            <a:ext cx="2664296" cy="211289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2149581" cy="237626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15" name="Connecteur droit avec flèche 14"/>
          <p:cNvCxnSpPr>
            <a:stCxn id="1027" idx="3"/>
          </p:cNvCxnSpPr>
          <p:nvPr/>
        </p:nvCxnSpPr>
        <p:spPr>
          <a:xfrm flipV="1">
            <a:off x="2401101" y="2132856"/>
            <a:ext cx="1522827" cy="7560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9" idx="1"/>
          </p:cNvCxnSpPr>
          <p:nvPr/>
        </p:nvCxnSpPr>
        <p:spPr>
          <a:xfrm flipH="1">
            <a:off x="4427984" y="2613239"/>
            <a:ext cx="1800200" cy="2396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7" idx="0"/>
          </p:cNvCxnSpPr>
          <p:nvPr/>
        </p:nvCxnSpPr>
        <p:spPr>
          <a:xfrm flipV="1">
            <a:off x="4185318" y="3356992"/>
            <a:ext cx="386682" cy="13681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93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4212274" cy="3876363"/>
          </a:xfrm>
          <a:prstGeom prst="rect">
            <a:avLst/>
          </a:prstGeom>
        </p:spPr>
      </p:pic>
      <p:sp>
        <p:nvSpPr>
          <p:cNvPr id="2050" name="Zone de texte 48"/>
          <p:cNvSpPr txBox="1">
            <a:spLocks noChangeArrowheads="1"/>
          </p:cNvSpPr>
          <p:nvPr/>
        </p:nvSpPr>
        <p:spPr bwMode="auto">
          <a:xfrm>
            <a:off x="2987824" y="5517232"/>
            <a:ext cx="4680520" cy="122413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Zone pour un podium extérieur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estrade en bois pour musiciens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1" name="Connecteur droit avec flèche 49"/>
          <p:cNvCxnSpPr>
            <a:cxnSpLocks noChangeShapeType="1"/>
            <a:stCxn id="2050" idx="0"/>
          </p:cNvCxnSpPr>
          <p:nvPr/>
        </p:nvCxnSpPr>
        <p:spPr bwMode="auto">
          <a:xfrm flipV="1">
            <a:off x="5328084" y="4509120"/>
            <a:ext cx="468052" cy="1008112"/>
          </a:xfrm>
          <a:prstGeom prst="straightConnector1">
            <a:avLst/>
          </a:prstGeom>
          <a:noFill/>
          <a:ln w="28575">
            <a:solidFill>
              <a:srgbClr val="00B0F0"/>
            </a:solidFill>
            <a:miter lim="800000"/>
            <a:headEnd/>
            <a:tailEnd type="triangle" w="med" len="med"/>
          </a:ln>
        </p:spPr>
      </p:cxnSp>
      <p:sp>
        <p:nvSpPr>
          <p:cNvPr id="2052" name="Rectangle à coins arrondis 50"/>
          <p:cNvSpPr>
            <a:spLocks noChangeArrowheads="1"/>
          </p:cNvSpPr>
          <p:nvPr/>
        </p:nvSpPr>
        <p:spPr bwMode="auto">
          <a:xfrm rot="-2012221">
            <a:off x="5676851" y="3824089"/>
            <a:ext cx="400050" cy="8667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" name="Zone de texte 47"/>
          <p:cNvSpPr txBox="1">
            <a:spLocks noChangeArrowheads="1"/>
          </p:cNvSpPr>
          <p:nvPr/>
        </p:nvSpPr>
        <p:spPr bwMode="auto">
          <a:xfrm>
            <a:off x="3203848" y="1844824"/>
            <a:ext cx="1038225" cy="2857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Amphithéâtre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2203490" cy="201622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2776"/>
            <a:ext cx="2196688" cy="201622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11560" y="188640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Zone 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tente et musique</a:t>
            </a:r>
            <a:r>
              <a:rPr kumimoji="0" lang="fr-FR" sz="4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>
            <a:stCxn id="2054" idx="1"/>
          </p:cNvCxnSpPr>
          <p:nvPr/>
        </p:nvCxnSpPr>
        <p:spPr>
          <a:xfrm flipH="1" flipV="1">
            <a:off x="4427984" y="2060848"/>
            <a:ext cx="2376264" cy="36004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055" idx="3"/>
          </p:cNvCxnSpPr>
          <p:nvPr/>
        </p:nvCxnSpPr>
        <p:spPr>
          <a:xfrm flipV="1">
            <a:off x="2304192" y="2060848"/>
            <a:ext cx="827648" cy="36004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93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à coins arrondis 28"/>
          <p:cNvSpPr>
            <a:spLocks noChangeArrowheads="1"/>
          </p:cNvSpPr>
          <p:nvPr/>
        </p:nvSpPr>
        <p:spPr bwMode="auto">
          <a:xfrm rot="-1352270">
            <a:off x="1543064" y="3087928"/>
            <a:ext cx="320675" cy="53975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95736" y="26064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Zone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tente et sport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4654091" cy="39368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3552825" cy="4276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423521">
            <a:off x="1475656" y="3140968"/>
            <a:ext cx="36004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835697" y="3068960"/>
            <a:ext cx="2520279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202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19872" y="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u="sng" dirty="0" smtClean="0"/>
              <a:t>Le vote </a:t>
            </a:r>
            <a:endParaRPr lang="fr-FR" sz="4400" i="1" u="sng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33273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3528" y="4941168"/>
            <a:ext cx="2448272" cy="144016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Projet n° 1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    M  S</a:t>
            </a:r>
            <a:endParaRPr kumimoji="0" lang="fr-FR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987824" y="4941168"/>
            <a:ext cx="2592288" cy="144016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Projet n° 2 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    M  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868144" y="4941168"/>
            <a:ext cx="2664296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Projet n° 3 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    M  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5736" y="69269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Je classe les trois projets par ordre de préférence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772816"/>
            <a:ext cx="90364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/>
              <a:t>Si pour toi, </a:t>
            </a:r>
          </a:p>
          <a:p>
            <a:r>
              <a:rPr lang="fr-FR" sz="2800" dirty="0"/>
              <a:t>L</a:t>
            </a:r>
            <a:r>
              <a:rPr lang="fr-FR" sz="2800" dirty="0" smtClean="0"/>
              <a:t>e </a:t>
            </a:r>
            <a:r>
              <a:rPr lang="fr-FR" sz="2800" b="1" dirty="0" smtClean="0"/>
              <a:t>projet n°1 </a:t>
            </a:r>
            <a:r>
              <a:rPr lang="fr-FR" sz="2800" dirty="0" smtClean="0"/>
              <a:t>est le projet </a:t>
            </a:r>
            <a:r>
              <a:rPr lang="fr-FR" sz="2800" b="1" dirty="0"/>
              <a:t>M</a:t>
            </a:r>
            <a:r>
              <a:rPr lang="fr-FR" sz="2800" b="1" dirty="0" smtClean="0"/>
              <a:t>usique</a:t>
            </a:r>
            <a:r>
              <a:rPr lang="fr-FR" sz="2800" dirty="0" smtClean="0"/>
              <a:t> , tu </a:t>
            </a:r>
            <a:r>
              <a:rPr lang="fr-FR" sz="2800" b="1" dirty="0" smtClean="0"/>
              <a:t>entoures le </a:t>
            </a:r>
            <a:r>
              <a:rPr lang="fr-FR" sz="2800" b="1" dirty="0" smtClean="0">
                <a:solidFill>
                  <a:srgbClr val="FF0000"/>
                </a:solidFill>
              </a:rPr>
              <a:t>M</a:t>
            </a:r>
            <a:r>
              <a:rPr lang="fr-FR" sz="2800" b="1" dirty="0" smtClean="0"/>
              <a:t> </a:t>
            </a:r>
            <a:r>
              <a:rPr lang="fr-FR" sz="2800" dirty="0" smtClean="0"/>
              <a:t>dans le 1</a:t>
            </a:r>
            <a:r>
              <a:rPr lang="fr-FR" sz="2800" baseline="30000" dirty="0" smtClean="0"/>
              <a:t>er</a:t>
            </a:r>
            <a:r>
              <a:rPr lang="fr-FR" sz="2800" dirty="0" smtClean="0"/>
              <a:t> cadre</a:t>
            </a:r>
          </a:p>
          <a:p>
            <a:r>
              <a:rPr lang="fr-FR" sz="2800" dirty="0" smtClean="0"/>
              <a:t>Le </a:t>
            </a:r>
            <a:r>
              <a:rPr lang="fr-FR" sz="2800" b="1" dirty="0" smtClean="0"/>
              <a:t>projet n°2 </a:t>
            </a:r>
            <a:r>
              <a:rPr lang="fr-FR" sz="2800" dirty="0" smtClean="0"/>
              <a:t>est le projet </a:t>
            </a:r>
            <a:r>
              <a:rPr lang="fr-FR" sz="2800" b="1" dirty="0" smtClean="0"/>
              <a:t>Verdure</a:t>
            </a:r>
            <a:r>
              <a:rPr lang="fr-FR" sz="2800" dirty="0" smtClean="0"/>
              <a:t>, tu </a:t>
            </a:r>
            <a:r>
              <a:rPr lang="fr-FR" sz="2800" b="1" dirty="0" smtClean="0"/>
              <a:t>entoures le </a:t>
            </a:r>
            <a:r>
              <a:rPr lang="fr-FR" sz="2800" b="1" dirty="0" smtClean="0">
                <a:solidFill>
                  <a:srgbClr val="FF0000"/>
                </a:solidFill>
              </a:rPr>
              <a:t>V</a:t>
            </a:r>
            <a:r>
              <a:rPr lang="fr-FR" sz="2800" b="1" dirty="0" smtClean="0"/>
              <a:t> </a:t>
            </a:r>
            <a:r>
              <a:rPr lang="fr-FR" sz="2800" dirty="0" smtClean="0"/>
              <a:t>dans le 2</a:t>
            </a:r>
            <a:r>
              <a:rPr lang="fr-FR" sz="2800" baseline="30000" dirty="0" smtClean="0"/>
              <a:t>e</a:t>
            </a:r>
            <a:r>
              <a:rPr lang="fr-FR" sz="2800" dirty="0" smtClean="0"/>
              <a:t> cadre</a:t>
            </a:r>
          </a:p>
          <a:p>
            <a:r>
              <a:rPr lang="fr-FR" sz="2800" dirty="0" smtClean="0"/>
              <a:t>Le </a:t>
            </a:r>
            <a:r>
              <a:rPr lang="fr-FR" sz="2800" b="1" dirty="0" smtClean="0"/>
              <a:t>projet n°3 </a:t>
            </a:r>
            <a:r>
              <a:rPr lang="fr-FR" sz="2800" dirty="0" smtClean="0"/>
              <a:t>est le projet </a:t>
            </a:r>
            <a:r>
              <a:rPr lang="fr-FR" sz="2800" b="1" dirty="0" smtClean="0"/>
              <a:t>Sport</a:t>
            </a:r>
            <a:r>
              <a:rPr lang="fr-FR" sz="2800" dirty="0" smtClean="0"/>
              <a:t> , tu </a:t>
            </a:r>
            <a:r>
              <a:rPr lang="fr-FR" sz="2800" b="1" dirty="0" smtClean="0"/>
              <a:t>entoures le</a:t>
            </a:r>
            <a:r>
              <a:rPr lang="fr-FR" sz="2800" b="1" dirty="0" smtClean="0">
                <a:solidFill>
                  <a:srgbClr val="FF0000"/>
                </a:solidFill>
              </a:rPr>
              <a:t> S </a:t>
            </a:r>
            <a:r>
              <a:rPr lang="fr-FR" sz="2800" dirty="0" smtClean="0"/>
              <a:t>dans le 3</a:t>
            </a:r>
            <a:r>
              <a:rPr lang="fr-FR" sz="2800" baseline="30000" dirty="0" smtClean="0"/>
              <a:t>e</a:t>
            </a:r>
            <a:r>
              <a:rPr lang="fr-FR" sz="2800" dirty="0" smtClean="0"/>
              <a:t> cadre  </a:t>
            </a:r>
            <a:endParaRPr lang="fr-FR" sz="2800" dirty="0"/>
          </a:p>
        </p:txBody>
      </p:sp>
      <p:sp>
        <p:nvSpPr>
          <p:cNvPr id="10" name="Ellipse 9"/>
          <p:cNvSpPr/>
          <p:nvPr/>
        </p:nvSpPr>
        <p:spPr>
          <a:xfrm>
            <a:off x="1385718" y="566124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19872" y="566124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524328" y="566124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1835696" y="2636912"/>
            <a:ext cx="2448272" cy="30243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779912" y="3501008"/>
            <a:ext cx="576064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427984" y="4293096"/>
            <a:ext cx="3168352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28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120</Words>
  <Application>Microsoft Office PowerPoint</Application>
  <PresentationFormat>Affichage à l'écran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Nathalie</dc:creator>
  <cp:lastModifiedBy>Nathalie</cp:lastModifiedBy>
  <cp:revision>81</cp:revision>
  <dcterms:created xsi:type="dcterms:W3CDTF">2019-04-27T08:41:35Z</dcterms:created>
  <dcterms:modified xsi:type="dcterms:W3CDTF">2019-04-27T22:04:19Z</dcterms:modified>
</cp:coreProperties>
</file>